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7" r:id="rId2"/>
    <p:sldId id="257" r:id="rId3"/>
    <p:sldId id="258" r:id="rId4"/>
    <p:sldId id="259" r:id="rId5"/>
    <p:sldId id="278" r:id="rId6"/>
    <p:sldId id="260" r:id="rId7"/>
    <p:sldId id="261" r:id="rId8"/>
    <p:sldId id="262" r:id="rId9"/>
    <p:sldId id="275" r:id="rId10"/>
    <p:sldId id="264" r:id="rId11"/>
    <p:sldId id="276" r:id="rId12"/>
    <p:sldId id="265" r:id="rId13"/>
    <p:sldId id="266" r:id="rId14"/>
    <p:sldId id="263" r:id="rId15"/>
    <p:sldId id="274" r:id="rId16"/>
    <p:sldId id="268" r:id="rId17"/>
    <p:sldId id="269" r:id="rId18"/>
    <p:sldId id="270" r:id="rId19"/>
    <p:sldId id="272" r:id="rId20"/>
    <p:sldId id="271" r:id="rId21"/>
    <p:sldId id="273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812CF-91B0-48C7-9D01-E29B18D48E76}" type="datetimeFigureOut">
              <a:rPr lang="ru-RU" smtClean="0"/>
              <a:t>11.02.2018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13AA4-DB29-453E-A389-101DB7E0F4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241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BE126F-5C4C-47AF-BB68-56ABB3899C8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2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F4C8C-E381-4223-9530-392EA3EC3208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89FA5-B822-4F11-9EA7-9CCDBC50CA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85FA7-39E2-4642-8315-E26FD2EF37CF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90AFB-78E3-4673-BB7B-A3B7C57263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CC64F-F07C-4673-AA00-165229EB4005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EBD6E-99E8-477A-9645-AF412EE48B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63E15-E812-47C0-BDD8-EBC2A04F1575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F2621-5C23-4C70-BE6D-BE56C0488B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B7663-9C4A-41BB-931F-1B1AF1B81606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B8A16-FEB1-483D-8A6C-C1E5BC88AC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A2ACF-B8DF-4ABF-89BE-C2459015293C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7C104-88A4-4CF0-B37C-59E9402568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D322B-A3A0-4BB6-A0A0-FFE23A2F16E7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BD9E4-5350-4458-961E-FAD025588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18012-B125-4F26-A545-784C7C7DFA9B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16DA7-5B27-46FD-B962-A6D9F5D852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A49F7-C7DC-46A2-A3F4-AD918055EC89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260B2-D680-48DB-B078-37F22FB892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716BB-DBC0-40CD-8300-1CACBEC8E27C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C49C4-AD49-47AE-A93A-7C08AA40AD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45895-33E9-45AE-88AB-160241DC8673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369AC-AFC0-4BA6-A431-CB4AB7063D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4C6355-C3A6-45F4-8A08-A692A506BC3A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316D50-0849-4C66-8E90-DD6CB4D740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148" y="2492896"/>
            <a:ext cx="4464496" cy="172819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Воспитатель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МБДОУ № 45 г. Салавата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первой квалификационной категории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b="1" dirty="0" err="1">
                <a:latin typeface="Monotype Corsiva" pitchFamily="66" charset="0"/>
              </a:rPr>
              <a:t>Багавиева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Гульназ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Разяповна</a:t>
            </a:r>
            <a:r>
              <a:rPr lang="ru-RU" sz="2800" b="1" dirty="0">
                <a:latin typeface="Monotype Corsiva" pitchFamily="66" charset="0"/>
              </a:rPr>
              <a:t/>
            </a:r>
            <a:br>
              <a:rPr lang="ru-RU" sz="2800" b="1" dirty="0">
                <a:latin typeface="Monotype Corsiva" pitchFamily="66" charset="0"/>
              </a:rPr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4934" y="1294201"/>
            <a:ext cx="6706581" cy="4464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2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199" y="1340768"/>
            <a:ext cx="3970784" cy="850106"/>
          </a:xfrm>
        </p:spPr>
        <p:txBody>
          <a:bodyPr/>
          <a:lstStyle/>
          <a:p>
            <a:r>
              <a:rPr lang="ru-RU" dirty="0" smtClean="0"/>
              <a:t>Кар</a:t>
            </a:r>
            <a:r>
              <a:rPr lang="ba-RU" dirty="0" smtClean="0"/>
              <a:t>ға-бутҡаһы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5213205" cy="3470374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30551"/>
            <a:ext cx="4975848" cy="3312368"/>
          </a:xfrm>
        </p:spPr>
      </p:pic>
    </p:spTree>
    <p:extLst>
      <p:ext uri="{BB962C8B-B14F-4D97-AF65-F5344CB8AC3E}">
        <p14:creationId xmlns:p14="http://schemas.microsoft.com/office/powerpoint/2010/main" val="423404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6438" y="1176950"/>
            <a:ext cx="3970784" cy="850106"/>
          </a:xfrm>
        </p:spPr>
        <p:txBody>
          <a:bodyPr/>
          <a:lstStyle/>
          <a:p>
            <a:r>
              <a:rPr lang="ru-RU" sz="3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весна</a:t>
            </a:r>
            <a:br>
              <a:rPr lang="ru-RU" sz="3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</a:t>
            </a:r>
            <a:r>
              <a:rPr lang="ru-RU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Тирм</a:t>
            </a:r>
            <a:r>
              <a:rPr lang="ba-RU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ӘКӘЙ»</a:t>
            </a:r>
            <a:endParaRPr lang="ru-RU" sz="2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47" y="3015365"/>
            <a:ext cx="5621293" cy="367240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526068" cy="3171957"/>
          </a:xfrm>
        </p:spPr>
      </p:pic>
    </p:spTree>
    <p:extLst>
      <p:ext uri="{BB962C8B-B14F-4D97-AF65-F5344CB8AC3E}">
        <p14:creationId xmlns:p14="http://schemas.microsoft.com/office/powerpoint/2010/main" val="349684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ba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День рождения Республики</a:t>
            </a: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497584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429000"/>
            <a:ext cx="4975848" cy="3312368"/>
          </a:xfrm>
        </p:spPr>
      </p:pic>
    </p:spTree>
    <p:extLst>
      <p:ext uri="{BB962C8B-B14F-4D97-AF65-F5344CB8AC3E}">
        <p14:creationId xmlns:p14="http://schemas.microsoft.com/office/powerpoint/2010/main" val="186567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ba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День рождения Республики</a:t>
            </a: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908720"/>
            <a:ext cx="4759507" cy="316835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" t="21951"/>
          <a:stretch/>
        </p:blipFill>
        <p:spPr>
          <a:xfrm>
            <a:off x="2699792" y="3356992"/>
            <a:ext cx="6241792" cy="3312368"/>
          </a:xfrm>
        </p:spPr>
      </p:pic>
    </p:spTree>
    <p:extLst>
      <p:ext uri="{BB962C8B-B14F-4D97-AF65-F5344CB8AC3E}">
        <p14:creationId xmlns:p14="http://schemas.microsoft.com/office/powerpoint/2010/main" val="48769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950"/>
            <a:ext cx="7859216" cy="733343"/>
          </a:xfrm>
        </p:spPr>
        <p:txBody>
          <a:bodyPr/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Городское мероприятие «А ну-ка, мамы!»</a:t>
            </a:r>
            <a:b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совместно с Курултаем башкир РБ</a:t>
            </a:r>
            <a:b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(в центральной библиотеке)</a:t>
            </a:r>
            <a:endParaRPr lang="ru-RU" sz="32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09729"/>
            <a:ext cx="7279128" cy="5459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7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-12969"/>
            <a:ext cx="4995999" cy="687096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67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-14647"/>
            <a:ext cx="6366069" cy="1143000"/>
          </a:xfrm>
        </p:spPr>
        <p:txBody>
          <a:bodyPr/>
          <a:lstStyle/>
          <a:p>
            <a:r>
              <a:rPr lang="ba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Городской поэтический фестиваль</a:t>
            </a: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7560840" cy="503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0696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1124744"/>
            <a:ext cx="4067944" cy="1143000"/>
          </a:xfrm>
        </p:spPr>
        <p:txBody>
          <a:bodyPr/>
          <a:lstStyle/>
          <a:p>
            <a:r>
              <a:rPr lang="ba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Городской поэтический фестиваль</a:t>
            </a: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94"/>
            <a:ext cx="5548201" cy="3693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972626"/>
            <a:ext cx="5544616" cy="3690990"/>
          </a:xfrm>
        </p:spPr>
      </p:pic>
    </p:spTree>
    <p:extLst>
      <p:ext uri="{BB962C8B-B14F-4D97-AF65-F5344CB8AC3E}">
        <p14:creationId xmlns:p14="http://schemas.microsoft.com/office/powerpoint/2010/main" val="24035274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2923"/>
            <a:ext cx="7200800" cy="1143000"/>
          </a:xfrm>
        </p:spPr>
        <p:txBody>
          <a:bodyPr/>
          <a:lstStyle/>
          <a:p>
            <a:r>
              <a:rPr lang="ba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Центр искусств</a:t>
            </a:r>
            <a:br>
              <a:rPr lang="ba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ba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Народный ансамбль «Сударушка</a:t>
            </a:r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»</a:t>
            </a: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75923"/>
            <a:ext cx="8189141" cy="5451422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-324544" y="980728"/>
            <a:ext cx="4038600" cy="45259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3337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2923"/>
            <a:ext cx="7200800" cy="1143000"/>
          </a:xfrm>
        </p:spPr>
        <p:txBody>
          <a:bodyPr/>
          <a:lstStyle/>
          <a:p>
            <a:r>
              <a:rPr lang="ba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Музыкальный колледж</a:t>
            </a:r>
            <a:br>
              <a:rPr lang="ba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ba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Кураист</a:t>
            </a: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-324544" y="980728"/>
            <a:ext cx="4038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168918"/>
            <a:ext cx="8280920" cy="551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1811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/>
          <a:lstStyle/>
          <a:p>
            <a:pPr algn="ctr" eaLnBrk="1" hangingPunct="1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4000" b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Опыт работы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323528" y="980728"/>
            <a:ext cx="8001030" cy="4826546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buNone/>
            </a:pPr>
            <a:endParaRPr lang="ru-RU" sz="4000" b="1" dirty="0" smtClean="0">
              <a:latin typeface="Monotype Corsiva" pitchFamily="66" charset="0"/>
            </a:endParaRPr>
          </a:p>
          <a:p>
            <a:pPr algn="ctr" eaLnBrk="1" hangingPunct="1">
              <a:spcBef>
                <a:spcPts val="0"/>
              </a:spcBef>
              <a:buNone/>
            </a:pPr>
            <a:endParaRPr lang="ru-RU" sz="4000" b="1" dirty="0" smtClean="0">
              <a:latin typeface="Monotype Corsiva" pitchFamily="66" charset="0"/>
            </a:endParaRPr>
          </a:p>
          <a:p>
            <a:pPr algn="ctr" eaLnBrk="1" hangingPunct="1">
              <a:spcBef>
                <a:spcPts val="0"/>
              </a:spcBef>
              <a:buNone/>
            </a:pPr>
            <a:r>
              <a:rPr lang="ru-RU" sz="4400" b="1" dirty="0" smtClean="0">
                <a:latin typeface="Monotype Corsiva" pitchFamily="66" charset="0"/>
              </a:rPr>
              <a:t>Реализация регионального компонента через патриотическое воспитание детей в ДОО</a:t>
            </a:r>
          </a:p>
          <a:p>
            <a:pPr algn="ctr" eaLnBrk="1" hangingPunct="1">
              <a:spcBef>
                <a:spcPts val="0"/>
              </a:spcBef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 eaLnBrk="1" hangingPunct="1">
              <a:spcBef>
                <a:spcPts val="0"/>
              </a:spcBef>
              <a:buNone/>
            </a:pP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  <a:p>
            <a:pPr algn="ctr" eaLnBrk="1" hangingPunct="1">
              <a:spcBef>
                <a:spcPts val="0"/>
              </a:spcBef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 eaLnBrk="1" hangingPunct="1">
              <a:buNone/>
            </a:pPr>
            <a:endParaRPr lang="ru-RU" sz="4800" b="1" dirty="0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552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2923"/>
            <a:ext cx="7200800" cy="1143000"/>
          </a:xfrm>
        </p:spPr>
        <p:txBody>
          <a:bodyPr/>
          <a:lstStyle/>
          <a:p>
            <a:r>
              <a:rPr lang="ba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Музыкальный колледж</a:t>
            </a:r>
            <a:br>
              <a:rPr lang="ba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ba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Танцевальный коллектив «Былбылдар</a:t>
            </a:r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»</a:t>
            </a: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848872" cy="5224909"/>
          </a:xfrm>
        </p:spPr>
      </p:pic>
    </p:spTree>
    <p:extLst>
      <p:ext uri="{BB962C8B-B14F-4D97-AF65-F5344CB8AC3E}">
        <p14:creationId xmlns:p14="http://schemas.microsoft.com/office/powerpoint/2010/main" val="18245723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3" y="975556"/>
            <a:ext cx="8229600" cy="1143000"/>
          </a:xfrm>
        </p:spPr>
        <p:txBody>
          <a:bodyPr/>
          <a:lstStyle/>
          <a:p>
            <a:r>
              <a:rPr lang="ru-RU" sz="6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Спасибо за внимание!</a:t>
            </a:r>
            <a:endParaRPr lang="ru-RU" sz="6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48880"/>
            <a:ext cx="6166200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54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18202" cy="3024336"/>
          </a:xfrm>
        </p:spPr>
        <p:txBody>
          <a:bodyPr/>
          <a:lstStyle/>
          <a:p>
            <a:pPr algn="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тот, кто любит, ценит и уважает накопленное 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сохранённое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предшествующим поколением, может любить Родину, узнать её, стать подлинным патриотом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Михалков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" b="14881"/>
          <a:stretch/>
        </p:blipFill>
        <p:spPr>
          <a:xfrm>
            <a:off x="2123728" y="3429069"/>
            <a:ext cx="5882368" cy="3384376"/>
          </a:xfrm>
        </p:spPr>
      </p:pic>
    </p:spTree>
    <p:extLst>
      <p:ext uri="{BB962C8B-B14F-4D97-AF65-F5344CB8AC3E}">
        <p14:creationId xmlns:p14="http://schemas.microsoft.com/office/powerpoint/2010/main" val="422203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442" y="1330439"/>
            <a:ext cx="6978811" cy="874425"/>
          </a:xfrm>
        </p:spPr>
        <p:txBody>
          <a:bodyPr/>
          <a:lstStyle/>
          <a:p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Шежере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-байрам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586987"/>
            <a:ext cx="4824536" cy="3271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5357283" cy="3605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9009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41" y="175165"/>
            <a:ext cx="5028323" cy="344695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613120"/>
            <a:ext cx="4808596" cy="3240360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4423716" y="1461431"/>
            <a:ext cx="5094998" cy="87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Шежере-байрам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5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Творческие работы детей</a:t>
            </a:r>
            <a:endParaRPr lang="ru-RU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" y="2305450"/>
            <a:ext cx="4392488" cy="308238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8" t="2678" r="152" b="6255"/>
          <a:stretch/>
        </p:blipFill>
        <p:spPr>
          <a:xfrm>
            <a:off x="4535996" y="1029132"/>
            <a:ext cx="3996444" cy="2717582"/>
          </a:xfrm>
        </p:spPr>
      </p:pic>
      <p:pic>
        <p:nvPicPr>
          <p:cNvPr id="7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t="4595" r="8991" b="7017"/>
          <a:stretch/>
        </p:blipFill>
        <p:spPr bwMode="auto">
          <a:xfrm>
            <a:off x="4716016" y="4005064"/>
            <a:ext cx="3938808" cy="2765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8511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Мини-музей в группе</a:t>
            </a:r>
            <a:b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«Родной край - Башкортостан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38" y="1556792"/>
            <a:ext cx="7742102" cy="5153436"/>
          </a:xfrm>
        </p:spPr>
      </p:pic>
    </p:spTree>
    <p:extLst>
      <p:ext uri="{BB962C8B-B14F-4D97-AF65-F5344CB8AC3E}">
        <p14:creationId xmlns:p14="http://schemas.microsoft.com/office/powerpoint/2010/main" val="2011539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14130"/>
            <a:ext cx="6978811" cy="874425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Сабантуй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076056" y="2420888"/>
            <a:ext cx="3610744" cy="37052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8580393" cy="5472608"/>
          </a:xfrm>
        </p:spPr>
      </p:pic>
    </p:spTree>
    <p:extLst>
      <p:ext uri="{BB962C8B-B14F-4D97-AF65-F5344CB8AC3E}">
        <p14:creationId xmlns:p14="http://schemas.microsoft.com/office/powerpoint/2010/main" val="15772280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199" y="1340768"/>
            <a:ext cx="3970784" cy="850106"/>
          </a:xfrm>
        </p:spPr>
        <p:txBody>
          <a:bodyPr/>
          <a:lstStyle/>
          <a:p>
            <a:r>
              <a:rPr lang="ru-RU" dirty="0" smtClean="0"/>
              <a:t>Кар</a:t>
            </a:r>
            <a:r>
              <a:rPr lang="ba-RU" dirty="0" smtClean="0"/>
              <a:t>ға-бутҡаһы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140968"/>
            <a:ext cx="5300360" cy="352839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7" y="255974"/>
            <a:ext cx="4982870" cy="3317042"/>
          </a:xfrm>
        </p:spPr>
      </p:pic>
    </p:spTree>
    <p:extLst>
      <p:ext uri="{BB962C8B-B14F-4D97-AF65-F5344CB8AC3E}">
        <p14:creationId xmlns:p14="http://schemas.microsoft.com/office/powerpoint/2010/main" val="307963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63</Template>
  <TotalTime>87</TotalTime>
  <Words>56</Words>
  <Application>Microsoft Office PowerPoint</Application>
  <PresentationFormat>Экран (4:3)</PresentationFormat>
  <Paragraphs>26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Monotype Corsiva</vt:lpstr>
      <vt:lpstr>Times New Roman</vt:lpstr>
      <vt:lpstr>63</vt:lpstr>
      <vt:lpstr>Воспитатель  МБДОУ № 45 г. Салавата первой квалификационной категории Багавиева Гульназ Разяповна </vt:lpstr>
      <vt:lpstr>  Опыт работы</vt:lpstr>
      <vt:lpstr> Только тот, кто любит, ценит и уважает накопленное и сохранённое предшествующим поколением, может любить Родину, узнать её, стать подлинным патриотом.                                                            С. Михалков </vt:lpstr>
      <vt:lpstr>Шежере-байрам</vt:lpstr>
      <vt:lpstr>Презентация PowerPoint</vt:lpstr>
      <vt:lpstr>Творческие работы детей</vt:lpstr>
      <vt:lpstr>Мини-музей в группе «Родной край - Башкортостан</vt:lpstr>
      <vt:lpstr>Сабантуй</vt:lpstr>
      <vt:lpstr>Карға-бутҡаһы</vt:lpstr>
      <vt:lpstr>Карға-бутҡаһы</vt:lpstr>
      <vt:lpstr>Театральная весна Сказка «ТирмӘКӘЙ»</vt:lpstr>
      <vt:lpstr>День рождения Республики</vt:lpstr>
      <vt:lpstr>День рождения Республики</vt:lpstr>
      <vt:lpstr>Городское мероприятие «А ну-ка, мамы!» совместно с Курултаем башкир РБ (в центральной библиотеке)</vt:lpstr>
      <vt:lpstr>Презентация PowerPoint</vt:lpstr>
      <vt:lpstr>Городской поэтический фестиваль</vt:lpstr>
      <vt:lpstr>Городской поэтический фестиваль</vt:lpstr>
      <vt:lpstr>Центр искусств Народный ансамбль «Сударушка»</vt:lpstr>
      <vt:lpstr>Музыкальный колледж Кураист</vt:lpstr>
      <vt:lpstr>Музыкальный колледж Танцевальный коллектив «Былбылдар»</vt:lpstr>
      <vt:lpstr>Спасибо за внимание!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Айз</cp:lastModifiedBy>
  <cp:revision>13</cp:revision>
  <dcterms:created xsi:type="dcterms:W3CDTF">2014-04-17T14:45:05Z</dcterms:created>
  <dcterms:modified xsi:type="dcterms:W3CDTF">2018-02-11T11:09:54Z</dcterms:modified>
</cp:coreProperties>
</file>